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lundi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26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janvier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0" y="3080941"/>
            <a:ext cx="864726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   1.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identify words used to describe people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43" y="4240684"/>
            <a:ext cx="8995228" cy="104644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2.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copy a model to make short sentences that describe people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6265</TotalTime>
  <Words>36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140</cp:revision>
  <dcterms:created xsi:type="dcterms:W3CDTF">2011-09-14T23:22:57Z</dcterms:created>
  <dcterms:modified xsi:type="dcterms:W3CDTF">2015-01-26T12:06:22Z</dcterms:modified>
</cp:coreProperties>
</file>